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9" r:id="rId5"/>
    <p:sldId id="270" r:id="rId6"/>
    <p:sldId id="271" r:id="rId7"/>
    <p:sldId id="272" r:id="rId8"/>
    <p:sldId id="273" r:id="rId9"/>
    <p:sldId id="261" r:id="rId10"/>
    <p:sldId id="264" r:id="rId11"/>
    <p:sldId id="274" r:id="rId12"/>
    <p:sldId id="275" r:id="rId13"/>
    <p:sldId id="276" r:id="rId14"/>
    <p:sldId id="278" r:id="rId15"/>
    <p:sldId id="279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 autoAdjust="0"/>
    <p:restoredTop sz="94660"/>
  </p:normalViewPr>
  <p:slideViewPr>
    <p:cSldViewPr>
      <p:cViewPr varScale="1">
        <p:scale>
          <a:sx n="78" d="100"/>
          <a:sy n="78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A533D-7291-422F-84C3-F7CA5197D802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CADA1-7EC0-4EFC-9576-FC2ACEBD4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70145"/>
          </a:xfrm>
        </p:spPr>
        <p:txBody>
          <a:bodyPr>
            <a:noAutofit/>
          </a:bodyPr>
          <a:lstStyle/>
          <a:p>
            <a:r>
              <a:rPr lang="ru-RU" sz="8000" i="1" dirty="0" smtClean="0">
                <a:latin typeface="Monotype Corsiva" pitchFamily="66" charset="0"/>
              </a:rPr>
              <a:t>Художественно – эстетическое</a:t>
            </a:r>
            <a:br>
              <a:rPr lang="ru-RU" sz="8000" i="1" dirty="0" smtClean="0">
                <a:latin typeface="Monotype Corsiva" pitchFamily="66" charset="0"/>
              </a:rPr>
            </a:br>
            <a:r>
              <a:rPr lang="ru-RU" sz="8000" i="1" dirty="0" smtClean="0">
                <a:latin typeface="Monotype Corsiva" pitchFamily="66" charset="0"/>
              </a:rPr>
              <a:t>воспитание в </a:t>
            </a:r>
            <a:r>
              <a:rPr lang="ru-RU" sz="8000" i="1" dirty="0" smtClean="0">
                <a:latin typeface="Monotype Corsiva" pitchFamily="66" charset="0"/>
              </a:rPr>
              <a:t>ДОО средней группы</a:t>
            </a:r>
            <a:endParaRPr lang="ru-RU" sz="80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3156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0406_11004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48706"/>
            <a:ext cx="4038600" cy="3028950"/>
          </a:xfrm>
          <a:scene3d>
            <a:camera prst="isometricOffAxis1Right"/>
            <a:lightRig rig="threePt" dir="t"/>
          </a:scene3d>
        </p:spPr>
      </p:pic>
      <p:pic>
        <p:nvPicPr>
          <p:cNvPr id="6" name="Содержимое 5" descr="IMG_20160406_11015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894" t="10417" r="6506" b="4349"/>
          <a:stretch>
            <a:fillRect/>
          </a:stretch>
        </p:blipFill>
        <p:spPr>
          <a:xfrm>
            <a:off x="5000628" y="2071678"/>
            <a:ext cx="3143272" cy="3857652"/>
          </a:xfrm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0160406_0829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18462" b="13846"/>
          <a:stretch>
            <a:fillRect/>
          </a:stretch>
        </p:blipFill>
        <p:spPr>
          <a:xfrm>
            <a:off x="457200" y="2571744"/>
            <a:ext cx="4040188" cy="3143272"/>
          </a:xfrm>
          <a:scene3d>
            <a:camera prst="isometricOffAxis2Left"/>
            <a:lightRig rig="threePt" dir="t"/>
          </a:scene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20160406_084339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l="5302" r="6362" b="5263"/>
          <a:stretch>
            <a:fillRect/>
          </a:stretch>
        </p:blipFill>
        <p:spPr>
          <a:xfrm>
            <a:off x="4857752" y="1500174"/>
            <a:ext cx="3570313" cy="3786214"/>
          </a:xfrm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Мы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0" dirty="0" smtClean="0">
                <a:latin typeface="Monotype Corsiva" pitchFamily="66" charset="0"/>
              </a:rPr>
              <a:t>актёры    и</a:t>
            </a:r>
            <a:endParaRPr lang="ru-RU" sz="6000" b="0" dirty="0">
              <a:latin typeface="Monotype Corsiva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85860"/>
            <a:ext cx="4041775" cy="928693"/>
          </a:xfrm>
        </p:spPr>
        <p:txBody>
          <a:bodyPr>
            <a:noAutofit/>
          </a:bodyPr>
          <a:lstStyle/>
          <a:p>
            <a:pPr algn="ctr"/>
            <a:r>
              <a:rPr lang="ru-RU" sz="6000" b="0" dirty="0" smtClean="0">
                <a:latin typeface="Monotype Corsiva" pitchFamily="66" charset="0"/>
              </a:rPr>
              <a:t>музыканты</a:t>
            </a:r>
            <a:endParaRPr lang="ru-RU" sz="6000" b="0" dirty="0">
              <a:latin typeface="Monotype Corsiva" pitchFamily="66" charset="0"/>
            </a:endParaRPr>
          </a:p>
        </p:txBody>
      </p:sp>
      <p:pic>
        <p:nvPicPr>
          <p:cNvPr id="10" name="Содержимое 9" descr="IMG_20160412_10220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1728" t="14415" r="4595"/>
          <a:stretch>
            <a:fillRect/>
          </a:stretch>
        </p:blipFill>
        <p:spPr>
          <a:xfrm>
            <a:off x="4714876" y="2214554"/>
            <a:ext cx="3786214" cy="3857652"/>
          </a:xfrm>
          <a:scene3d>
            <a:camera prst="isometricOffAxis2Left"/>
            <a:lightRig rig="threePt" dir="t"/>
          </a:scene3d>
        </p:spPr>
      </p:pic>
      <p:pic>
        <p:nvPicPr>
          <p:cNvPr id="12" name="Содержимое 11" descr="IMG_20160412_10191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r="5833"/>
          <a:stretch>
            <a:fillRect/>
          </a:stretch>
        </p:blipFill>
        <p:spPr>
          <a:xfrm>
            <a:off x="995561" y="2174875"/>
            <a:ext cx="2790621" cy="3951288"/>
          </a:xfrm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и большие 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мастера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G_20160412_1009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8133" t="8431" r="1690" b="12322"/>
          <a:stretch>
            <a:fillRect/>
          </a:stretch>
        </p:blipFill>
        <p:spPr>
          <a:xfrm>
            <a:off x="785786" y="2500306"/>
            <a:ext cx="3643338" cy="3429024"/>
          </a:xfrm>
          <a:scene3d>
            <a:camera prst="isometricOffAxis1Right"/>
            <a:lightRig rig="threePt" dir="t"/>
          </a:scene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IMG_20160412_101509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t="6743" b="17392"/>
          <a:stretch>
            <a:fillRect/>
          </a:stretch>
        </p:blipFill>
        <p:spPr>
          <a:xfrm>
            <a:off x="4645025" y="2500306"/>
            <a:ext cx="4041775" cy="3500462"/>
          </a:xfrm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20160413_10143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12068"/>
          <a:stretch>
            <a:fillRect/>
          </a:stretch>
        </p:blipFill>
        <p:spPr>
          <a:xfrm>
            <a:off x="457200" y="2071678"/>
            <a:ext cx="4038600" cy="3643338"/>
          </a:xfrm>
          <a:scene3d>
            <a:camera prst="perspectiveContrastingRightFacing"/>
            <a:lightRig rig="threePt" dir="t"/>
          </a:scene3d>
        </p:spPr>
      </p:pic>
      <p:pic>
        <p:nvPicPr>
          <p:cNvPr id="13" name="Содержимое 12" descr="IMG_20160413_10230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t="11475"/>
          <a:stretch>
            <a:fillRect/>
          </a:stretch>
        </p:blipFill>
        <p:spPr>
          <a:xfrm>
            <a:off x="4000496" y="1928802"/>
            <a:ext cx="4071966" cy="3857652"/>
          </a:xfr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IMG_20160413_10115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8844" t="5455" r="8018"/>
          <a:stretch>
            <a:fillRect/>
          </a:stretch>
        </p:blipFill>
        <p:spPr>
          <a:xfrm>
            <a:off x="857224" y="2214554"/>
            <a:ext cx="3357586" cy="3714776"/>
          </a:xfrm>
          <a:scene3d>
            <a:camera prst="isometricOffAxis1Right"/>
            <a:lightRig rig="threePt" dir="t"/>
          </a:scene3d>
        </p:spPr>
      </p:pic>
      <p:pic>
        <p:nvPicPr>
          <p:cNvPr id="8" name="Содержимое 7" descr="IMG_20160413_10133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t="1819"/>
          <a:stretch>
            <a:fillRect/>
          </a:stretch>
        </p:blipFill>
        <p:spPr>
          <a:xfrm>
            <a:off x="4648200" y="2071678"/>
            <a:ext cx="4038600" cy="3857652"/>
          </a:xfrm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00100" y="2143116"/>
            <a:ext cx="6786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</a:rPr>
              <a:t>Спасибо за внимание</a:t>
            </a:r>
            <a:endParaRPr lang="ru-RU" sz="60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_20160406_0834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5966"/>
          <a:stretch>
            <a:fillRect/>
          </a:stretch>
        </p:blipFill>
        <p:spPr>
          <a:xfrm>
            <a:off x="3575050" y="1500174"/>
            <a:ext cx="4283098" cy="4286280"/>
          </a:xfrm>
          <a:scene3d>
            <a:camera prst="perspectiveLeft"/>
            <a:lightRig rig="threePt" dir="t"/>
          </a:scene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71678"/>
            <a:ext cx="3008313" cy="405448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</a:pPr>
            <a:r>
              <a:rPr lang="ru-RU" altLang="ru-RU" sz="28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Наш «Веселый карандаш» </a:t>
            </a:r>
          </a:p>
          <a:p>
            <a:pPr>
              <a:lnSpc>
                <a:spcPct val="115000"/>
              </a:lnSpc>
            </a:pPr>
            <a:r>
              <a:rPr lang="ru-RU" altLang="ru-RU" sz="28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Про искусство и пейзаж,</a:t>
            </a:r>
          </a:p>
          <a:p>
            <a:pPr>
              <a:lnSpc>
                <a:spcPct val="115000"/>
              </a:lnSpc>
            </a:pPr>
            <a:r>
              <a:rPr lang="ru-RU" altLang="ru-RU" sz="28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 понятие коллаж</a:t>
            </a:r>
          </a:p>
          <a:p>
            <a:pPr>
              <a:lnSpc>
                <a:spcPct val="115000"/>
              </a:lnSpc>
            </a:pPr>
            <a:r>
              <a:rPr lang="ru-RU" altLang="ru-RU" sz="28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Всем расскажет наш помощник</a:t>
            </a:r>
          </a:p>
          <a:p>
            <a:pPr>
              <a:lnSpc>
                <a:spcPct val="115000"/>
              </a:lnSpc>
            </a:pPr>
            <a:r>
              <a:rPr lang="ru-RU" altLang="ru-RU" sz="28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Этот чудо - Карандаш.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0406_08314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1562" b="9375"/>
          <a:stretch>
            <a:fillRect/>
          </a:stretch>
        </p:blipFill>
        <p:spPr>
          <a:xfrm>
            <a:off x="1214414" y="1500174"/>
            <a:ext cx="3286148" cy="4429156"/>
          </a:xfrm>
        </p:spPr>
      </p:pic>
      <p:pic>
        <p:nvPicPr>
          <p:cNvPr id="6" name="Содержимое 5" descr="IMG_20160406_08303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2999" r="8610" b="4349"/>
          <a:stretch>
            <a:fillRect/>
          </a:stretch>
        </p:blipFill>
        <p:spPr>
          <a:xfrm>
            <a:off x="5072066" y="1571612"/>
            <a:ext cx="3429024" cy="435771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0406_09111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9264" y="2000239"/>
            <a:ext cx="3394472" cy="3714777"/>
          </a:xfrm>
          <a:scene3d>
            <a:camera prst="isometricOffAxis1Right"/>
            <a:lightRig rig="threePt" dir="t"/>
          </a:scene3d>
        </p:spPr>
      </p:pic>
      <p:pic>
        <p:nvPicPr>
          <p:cNvPr id="6" name="Содержимое 5" descr="IMG_20160406_09121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5189" t="288" r="2829"/>
          <a:stretch>
            <a:fillRect/>
          </a:stretch>
        </p:blipFill>
        <p:spPr>
          <a:xfrm>
            <a:off x="4857752" y="1571612"/>
            <a:ext cx="3714776" cy="3806044"/>
          </a:xfrm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928670"/>
            <a:ext cx="6572296" cy="157163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Monotype Corsiva" pitchFamily="66" charset="0"/>
              </a:rPr>
              <a:t>Мы юные художники – мы любим рисовать.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5" name="Содержимое 4" descr="IMG_20160406_08585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r="3420" b="19565"/>
          <a:stretch>
            <a:fillRect/>
          </a:stretch>
        </p:blipFill>
        <p:spPr>
          <a:xfrm>
            <a:off x="457200" y="2857496"/>
            <a:ext cx="3900486" cy="2786082"/>
          </a:xfrm>
          <a:scene3d>
            <a:camera prst="perspectiveContrastingRightFacing"/>
            <a:lightRig rig="threePt" dir="t"/>
          </a:scene3d>
        </p:spPr>
      </p:pic>
      <p:pic>
        <p:nvPicPr>
          <p:cNvPr id="6" name="Содержимое 5" descr="IMG_20160406_08590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5189" r="18749" b="19565"/>
          <a:stretch>
            <a:fillRect/>
          </a:stretch>
        </p:blipFill>
        <p:spPr>
          <a:xfrm>
            <a:off x="4500562" y="2714620"/>
            <a:ext cx="3429024" cy="2928958"/>
          </a:xfr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642918"/>
            <a:ext cx="4429156" cy="1500198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Вот так мы умеем !</a:t>
            </a:r>
            <a:endParaRPr lang="ru-RU" sz="6000" dirty="0">
              <a:latin typeface="Monotype Corsiva" pitchFamily="66" charset="0"/>
            </a:endParaRPr>
          </a:p>
        </p:txBody>
      </p:sp>
      <p:pic>
        <p:nvPicPr>
          <p:cNvPr id="5" name="Содержимое 4" descr="IMG_20160406_11011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9471" b="9084"/>
          <a:stretch>
            <a:fillRect/>
          </a:stretch>
        </p:blipFill>
        <p:spPr>
          <a:xfrm>
            <a:off x="785786" y="2428868"/>
            <a:ext cx="3394472" cy="3357586"/>
          </a:xfrm>
          <a:scene3d>
            <a:camera prst="isometricOffAxis1Right"/>
            <a:lightRig rig="threePt" dir="t"/>
          </a:scene3d>
        </p:spPr>
      </p:pic>
      <p:pic>
        <p:nvPicPr>
          <p:cNvPr id="9" name="Содержимое 8" descr="IMG_20160412_10251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428868"/>
            <a:ext cx="4038600" cy="3357586"/>
          </a:xfrm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Мы мечтаем 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стать настоящими художниками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0160412_0919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828" b="12979"/>
          <a:stretch>
            <a:fillRect/>
          </a:stretch>
        </p:blipFill>
        <p:spPr>
          <a:xfrm>
            <a:off x="428596" y="2428868"/>
            <a:ext cx="3925916" cy="371477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IMG_20160412_091826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l="3496" b="641"/>
          <a:stretch>
            <a:fillRect/>
          </a:stretch>
        </p:blipFill>
        <p:spPr>
          <a:xfrm>
            <a:off x="4786314" y="2428868"/>
            <a:ext cx="3900486" cy="3714776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Юные волшебники</a:t>
            </a:r>
            <a:endParaRPr lang="ru-RU" sz="6000" dirty="0">
              <a:latin typeface="Monotype Corsiva" pitchFamily="66" charset="0"/>
            </a:endParaRPr>
          </a:p>
        </p:txBody>
      </p:sp>
      <p:pic>
        <p:nvPicPr>
          <p:cNvPr id="6" name="Содержимое 5" descr="IMG_20160412_1031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86116" y="1643050"/>
            <a:ext cx="4929222" cy="3357586"/>
          </a:xfrm>
          <a:prstGeom prst="round2Diag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8" name="Содержимое 5" descr="IMG_20160406_110134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85720" y="2214554"/>
            <a:ext cx="3500462" cy="3643338"/>
          </a:xfrm>
          <a:prstGeom prst="round2DiagRect">
            <a:avLst/>
          </a:prstGeom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s1.ppt4web.ru/images/95403/157099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0406_08510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10417" r="2999" b="23290"/>
          <a:stretch>
            <a:fillRect/>
          </a:stretch>
        </p:blipFill>
        <p:spPr>
          <a:xfrm>
            <a:off x="779264" y="1928802"/>
            <a:ext cx="3292670" cy="3357586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  <p:pic>
        <p:nvPicPr>
          <p:cNvPr id="6" name="Содержимое 5" descr="IMG_20160406_09101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t="12081" b="7730"/>
          <a:stretch>
            <a:fillRect/>
          </a:stretch>
        </p:blipFill>
        <p:spPr>
          <a:xfrm>
            <a:off x="4648200" y="2071678"/>
            <a:ext cx="3781452" cy="3286148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51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Художественно – эстетическое воспитание в ДОО средней группы</vt:lpstr>
      <vt:lpstr>Слайд 2</vt:lpstr>
      <vt:lpstr>Слайд 3</vt:lpstr>
      <vt:lpstr>Слайд 4</vt:lpstr>
      <vt:lpstr>Мы юные художники – мы любим рисовать.</vt:lpstr>
      <vt:lpstr>Вот так мы умеем !</vt:lpstr>
      <vt:lpstr>Мы мечтаем  стать настоящими художниками</vt:lpstr>
      <vt:lpstr>Юные волшебники</vt:lpstr>
      <vt:lpstr>Слайд 9</vt:lpstr>
      <vt:lpstr>Слайд 10</vt:lpstr>
      <vt:lpstr>Слайд 11</vt:lpstr>
      <vt:lpstr>Мы</vt:lpstr>
      <vt:lpstr>и большие  мастера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 – эстетическое воспитание в ДОО</dc:title>
  <dc:creator>дом</dc:creator>
  <cp:lastModifiedBy>User</cp:lastModifiedBy>
  <cp:revision>15</cp:revision>
  <dcterms:created xsi:type="dcterms:W3CDTF">2016-04-10T13:41:28Z</dcterms:created>
  <dcterms:modified xsi:type="dcterms:W3CDTF">2016-04-13T10:10:45Z</dcterms:modified>
</cp:coreProperties>
</file>